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file_example_MP4_480_1_5MG</a:t>
            </a:r>
          </a:p>
        </p:txBody>
      </p:sp>
      <p:pic>
        <p:nvPicPr>
          <p:cNvPr id="3" name="file_example_MP4_480_1_5MG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TextInMotion-VideoSample-1080p</a:t>
            </a:r>
          </a:p>
        </p:txBody>
      </p:sp>
      <p:pic>
        <p:nvPicPr>
          <p:cNvPr id="3" name="TextInMotion-VideoSample-108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yt1s.com_-_THE_SONG_360p</a:t>
            </a:r>
          </a:p>
        </p:txBody>
      </p:sp>
      <p:pic>
        <p:nvPicPr>
          <p:cNvPr id="3" name="yt1s.com_-_THE_SONG_36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סטפן ושוקו</a:t>
            </a:r>
          </a:p>
        </p:txBody>
      </p:sp>
      <p:pic>
        <p:nvPicPr>
          <p:cNvPr id="3" name="סטפן ושוקו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